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64592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5048"/>
    <a:srgbClr val="009D8C"/>
    <a:srgbClr val="00E2C8"/>
    <a:srgbClr val="F997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76" y="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1197187"/>
            <a:ext cx="12344400" cy="2546773"/>
          </a:xfrm>
        </p:spPr>
        <p:txBody>
          <a:bodyPr anchor="b"/>
          <a:lstStyle>
            <a:lvl1pPr algn="ctr"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3842174"/>
            <a:ext cx="12344400" cy="1766146"/>
          </a:xfrm>
        </p:spPr>
        <p:txBody>
          <a:bodyPr/>
          <a:lstStyle>
            <a:lvl1pPr marL="0" indent="0" algn="ctr">
              <a:buNone/>
              <a:defRPr sz="2560"/>
            </a:lvl1pPr>
            <a:lvl2pPr marL="487695" indent="0" algn="ctr">
              <a:buNone/>
              <a:defRPr sz="2133"/>
            </a:lvl2pPr>
            <a:lvl3pPr marL="975390" indent="0" algn="ctr">
              <a:buNone/>
              <a:defRPr sz="1920"/>
            </a:lvl3pPr>
            <a:lvl4pPr marL="1463086" indent="0" algn="ctr">
              <a:buNone/>
              <a:defRPr sz="1707"/>
            </a:lvl4pPr>
            <a:lvl5pPr marL="1950781" indent="0" algn="ctr">
              <a:buNone/>
              <a:defRPr sz="1707"/>
            </a:lvl5pPr>
            <a:lvl6pPr marL="2438476" indent="0" algn="ctr">
              <a:buNone/>
              <a:defRPr sz="1707"/>
            </a:lvl6pPr>
            <a:lvl7pPr marL="2926171" indent="0" algn="ctr">
              <a:buNone/>
              <a:defRPr sz="1707"/>
            </a:lvl7pPr>
            <a:lvl8pPr marL="3413867" indent="0" algn="ctr">
              <a:buNone/>
              <a:defRPr sz="1707"/>
            </a:lvl8pPr>
            <a:lvl9pPr marL="3901562" indent="0" algn="ctr">
              <a:buNone/>
              <a:defRPr sz="170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F0D94-DB7E-4119-86C9-B96B12915E61}" type="datetimeFigureOut">
              <a:rPr lang="en-US" smtClean="0"/>
              <a:t>7/19/24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D08B-6278-4691-B4D0-CB14E05B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3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F0D94-DB7E-4119-86C9-B96B12915E61}" type="datetimeFigureOut">
              <a:rPr lang="en-US" smtClean="0"/>
              <a:t>7/19/24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D08B-6278-4691-B4D0-CB14E05B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15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78615" y="389467"/>
            <a:ext cx="3549015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0" y="389467"/>
            <a:ext cx="10441305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F0D94-DB7E-4119-86C9-B96B12915E61}" type="datetimeFigureOut">
              <a:rPr lang="en-US" smtClean="0"/>
              <a:t>7/19/24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D08B-6278-4691-B4D0-CB14E05B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4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F0D94-DB7E-4119-86C9-B96B12915E61}" type="datetimeFigureOut">
              <a:rPr lang="en-US" smtClean="0"/>
              <a:t>7/19/24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D08B-6278-4691-B4D0-CB14E05B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049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98" y="1823721"/>
            <a:ext cx="14196060" cy="3042919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2998" y="4895428"/>
            <a:ext cx="14196060" cy="1600199"/>
          </a:xfrm>
        </p:spPr>
        <p:txBody>
          <a:bodyPr/>
          <a:lstStyle>
            <a:lvl1pPr marL="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1pPr>
            <a:lvl2pPr marL="487695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2pPr>
            <a:lvl3pPr marL="97539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46308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4pPr>
            <a:lvl5pPr marL="195078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5pPr>
            <a:lvl6pPr marL="243847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6pPr>
            <a:lvl7pPr marL="292617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7pPr>
            <a:lvl8pPr marL="3413867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8pPr>
            <a:lvl9pPr marL="3901562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F0D94-DB7E-4119-86C9-B96B12915E61}" type="datetimeFigureOut">
              <a:rPr lang="en-US" smtClean="0"/>
              <a:t>7/19/24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D08B-6278-4691-B4D0-CB14E05B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882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570" y="1947333"/>
            <a:ext cx="699516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32470" y="1947333"/>
            <a:ext cx="699516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F0D94-DB7E-4119-86C9-B96B12915E61}" type="datetimeFigureOut">
              <a:rPr lang="en-US" smtClean="0"/>
              <a:t>7/19/24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D08B-6278-4691-B4D0-CB14E05B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82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389467"/>
            <a:ext cx="1419606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715" y="1793241"/>
            <a:ext cx="6963012" cy="878839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3715" y="2672080"/>
            <a:ext cx="696301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32470" y="1793241"/>
            <a:ext cx="6997304" cy="878839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32470" y="2672080"/>
            <a:ext cx="6997304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F0D94-DB7E-4119-86C9-B96B12915E61}" type="datetimeFigureOut">
              <a:rPr lang="en-US" smtClean="0"/>
              <a:t>7/19/24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D08B-6278-4691-B4D0-CB14E05B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F0D94-DB7E-4119-86C9-B96B12915E61}" type="datetimeFigureOut">
              <a:rPr lang="en-US" smtClean="0"/>
              <a:t>7/19/24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D08B-6278-4691-B4D0-CB14E05B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F0D94-DB7E-4119-86C9-B96B12915E61}" type="datetimeFigureOut">
              <a:rPr lang="en-US" smtClean="0"/>
              <a:t>7/19/24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D08B-6278-4691-B4D0-CB14E05B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272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487680"/>
            <a:ext cx="5308520" cy="170688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7304" y="1053254"/>
            <a:ext cx="8332470" cy="5198533"/>
          </a:xfrm>
        </p:spPr>
        <p:txBody>
          <a:bodyPr/>
          <a:lstStyle>
            <a:lvl1pPr>
              <a:defRPr sz="3413"/>
            </a:lvl1pPr>
            <a:lvl2pPr>
              <a:defRPr sz="2987"/>
            </a:lvl2pPr>
            <a:lvl3pPr>
              <a:defRPr sz="256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2194560"/>
            <a:ext cx="5308520" cy="4065694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F0D94-DB7E-4119-86C9-B96B12915E61}" type="datetimeFigureOut">
              <a:rPr lang="en-US" smtClean="0"/>
              <a:t>7/19/24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D08B-6278-4691-B4D0-CB14E05B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992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487680"/>
            <a:ext cx="5308520" cy="170688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97304" y="1053254"/>
            <a:ext cx="8332470" cy="5198533"/>
          </a:xfrm>
        </p:spPr>
        <p:txBody>
          <a:bodyPr anchor="t"/>
          <a:lstStyle>
            <a:lvl1pPr marL="0" indent="0">
              <a:buNone/>
              <a:defRPr sz="3413"/>
            </a:lvl1pPr>
            <a:lvl2pPr marL="487695" indent="0">
              <a:buNone/>
              <a:defRPr sz="2987"/>
            </a:lvl2pPr>
            <a:lvl3pPr marL="975390" indent="0">
              <a:buNone/>
              <a:defRPr sz="2560"/>
            </a:lvl3pPr>
            <a:lvl4pPr marL="1463086" indent="0">
              <a:buNone/>
              <a:defRPr sz="2133"/>
            </a:lvl4pPr>
            <a:lvl5pPr marL="1950781" indent="0">
              <a:buNone/>
              <a:defRPr sz="2133"/>
            </a:lvl5pPr>
            <a:lvl6pPr marL="2438476" indent="0">
              <a:buNone/>
              <a:defRPr sz="2133"/>
            </a:lvl6pPr>
            <a:lvl7pPr marL="2926171" indent="0">
              <a:buNone/>
              <a:defRPr sz="2133"/>
            </a:lvl7pPr>
            <a:lvl8pPr marL="3413867" indent="0">
              <a:buNone/>
              <a:defRPr sz="2133"/>
            </a:lvl8pPr>
            <a:lvl9pPr marL="3901562" indent="0">
              <a:buNone/>
              <a:defRPr sz="21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2194560"/>
            <a:ext cx="5308520" cy="4065694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F0D94-DB7E-4119-86C9-B96B12915E61}" type="datetimeFigureOut">
              <a:rPr lang="en-US" smtClean="0"/>
              <a:t>7/19/24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0D08B-6278-4691-B4D0-CB14E05B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24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1570" y="389467"/>
            <a:ext cx="1419606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0" y="1947333"/>
            <a:ext cx="1419606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570" y="6780107"/>
            <a:ext cx="37033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F0D94-DB7E-4119-86C9-B96B12915E61}" type="datetimeFigureOut">
              <a:rPr lang="en-US" smtClean="0"/>
              <a:t>7/19/24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52110" y="6780107"/>
            <a:ext cx="555498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4310" y="6780107"/>
            <a:ext cx="370332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0D08B-6278-4691-B4D0-CB14E05B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39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75390" rtl="0" eaLnBrk="1" latinLnBrk="0" hangingPunct="1">
        <a:lnSpc>
          <a:spcPct val="90000"/>
        </a:lnSpc>
        <a:spcBef>
          <a:spcPct val="0"/>
        </a:spcBef>
        <a:buNone/>
        <a:defRPr sz="4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48" indent="-243848" algn="l" defTabSz="9753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2987" kern="1200">
          <a:solidFill>
            <a:schemeClr val="tx1"/>
          </a:solidFill>
          <a:latin typeface="+mn-lt"/>
          <a:ea typeface="+mn-ea"/>
          <a:cs typeface="+mn-cs"/>
        </a:defRPr>
      </a:lvl1pPr>
      <a:lvl2pPr marL="73154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38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70693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219462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68232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317001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65771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4145410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1pPr>
      <a:lvl2pPr marL="487695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7539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8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195078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7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292617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413867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3901562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5696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 Burton</dc:creator>
  <cp:lastModifiedBy>Goergen, Daniel</cp:lastModifiedBy>
  <cp:revision>5</cp:revision>
  <dcterms:created xsi:type="dcterms:W3CDTF">2023-11-16T17:34:46Z</dcterms:created>
  <dcterms:modified xsi:type="dcterms:W3CDTF">2024-07-19T18:07:36Z</dcterms:modified>
</cp:coreProperties>
</file>